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A1D0FB-34B5-4D3B-A823-46ED72478707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ha Banegas (CIRSE)" initials="MB(" lastIdx="1" clrIdx="0">
    <p:extLst>
      <p:ext uri="{19B8F6BF-5375-455C-9EA6-DF929625EA0E}">
        <p15:presenceInfo xmlns:p15="http://schemas.microsoft.com/office/powerpoint/2012/main" userId="S-1-5-21-2651319904-341586798-2033076253-4669" providerId="AD"/>
      </p:ext>
    </p:extLst>
  </p:cmAuthor>
  <p:cmAuthor id="2" name="Natasa Aleksic (CIRSE)" initials="NA(" lastIdx="2" clrIdx="1">
    <p:extLst>
      <p:ext uri="{19B8F6BF-5375-455C-9EA6-DF929625EA0E}">
        <p15:presenceInfo xmlns:p15="http://schemas.microsoft.com/office/powerpoint/2012/main" userId="S-1-5-21-2651319904-341586798-2033076253-9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A74"/>
    <a:srgbClr val="E6E0EC"/>
    <a:srgbClr val="B8B8B8"/>
    <a:srgbClr val="00CC99"/>
    <a:srgbClr val="66FF99"/>
    <a:srgbClr val="9999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57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0409DFA-D775-ABE1-602E-F765AC07B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E12AB-A52A-78E3-A531-6D5EEA44AB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565E8-2268-47A3-B05E-B92E67ACABC2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324044-AFFA-2F0C-C21D-352599C235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FA006-6AED-5337-129A-4B266CD8F3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BA527-8EE5-4F2D-B69F-8CFBED73D6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18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1F91-D8AB-46A4-81BD-170C41F377D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6A211-0A36-4A8E-A9B2-175F54AAE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5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6601310-BCD2-46C1-95E9-73B7D29769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11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3F4FB-CAFA-AB2A-331F-3064FE9E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D6707-5D32-64F3-FB14-5EEBFAE78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04656-747E-7A63-CD43-FDAE0F01A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38996-D777-F7E9-4C34-6D4D2579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CF821-17F0-B0CC-405B-473D7D0D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15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111FF-7A0A-EE0A-E03F-53AB6210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1FB2E-9830-F8C1-2D6C-D222D05D5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2686-1CBE-81F0-1BDA-EA56C8ACB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B3758-3199-EF3B-BC7F-88A7F69E2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3AA1-8FE8-05A9-BBD2-2EF92A2B9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06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8BF7A-BCF1-B9DA-16E1-88CABF0B7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0F8CD-351D-907A-D78B-99A15B37C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66FEB-A40F-F269-4D00-42C008A13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C4FB1-721B-73F0-32FD-4E7AC2364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5340D-4EB3-D624-4F11-AF570B3F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73A5D-BCF8-0C88-FE30-43CA7BE7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46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51E76-4C4B-5B0E-D97C-92D7F920A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C0E95-E95B-A482-D2ED-CB9CBD3BB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CA862-12FA-5D51-00FE-F6A7C89C8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847BF-C145-B512-B816-64BB381C4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2160F0-3209-F012-EA88-7F72A7083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11FC68-8D69-9B7A-A121-3C63E5282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47CEA-74F7-799C-E17A-9847E98A9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9C2F4-B36C-E64D-7767-1D38C07C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740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48A0-BBD6-EE09-6957-7C83719A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DE061B-2609-F8A7-7DD3-15AA7599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8E16F-4F21-1676-5CBD-7363F94B7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57814-4214-1B3E-B16D-2655099B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96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B31EA-5D2D-3D84-6461-AA57F7E9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9C39DA-112C-6970-1DB5-7F6175428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F0123-CA9B-5B46-4916-14FA89D9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30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5444D-0B7F-CF82-5FD7-B5B2DD5F3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52AC4-1091-DB2B-8369-9B1D0262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2C106E-A185-2B03-AC0F-0CA62A23A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A174C-3A28-3A6E-9247-28129006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E4426-680F-59E2-538B-5994E0D2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43036-2BA3-16B1-3A7A-ECAFAA183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299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A2FF6-9048-39A4-845C-D9215B4F4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3E55E6-30BA-4170-F46F-FB3C66CF3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3EAFD-BA15-6B57-5D19-C2D25D0A8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3A67C-945F-3DFD-4512-DFCDCA49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2D5D4-CAD3-E12D-7868-152C9A939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67DAA-3D9A-3F79-0369-BFE26CE5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E36-7F18-B00F-417E-BA62EB0B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5B136-A358-E2BE-1DA7-1B473A617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6CDD3-8098-038D-BA56-C3E9616A0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B689B-2D69-A8D3-6F29-9A16D33E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89ACA-D7BA-7781-53F4-A5612E78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170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020EA7-B6C5-C67C-5A42-E03D714C3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5C38D-726A-BDBF-5B17-DBCE97C41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5BDB8-F2FF-44FE-6DCC-6E2CD1F5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1D192-CA9F-2D04-ECCD-06C881EB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37044-C90A-D8BB-7C7D-61DE27827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6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226B862-3C47-4293-AF46-3AD17CB813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sual abstract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75989" y="811147"/>
            <a:ext cx="7932704" cy="417215"/>
          </a:xfrm>
        </p:spPr>
        <p:txBody>
          <a:bodyPr>
            <a:noAutofit/>
          </a:bodyPr>
          <a:lstStyle>
            <a:lvl1pPr>
              <a:defRPr sz="1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dirty="0"/>
              <a:t>Title of </a:t>
            </a:r>
            <a:r>
              <a:rPr lang="de-AT"/>
              <a:t>the article</a:t>
            </a:r>
            <a:r>
              <a:rPr lang="en-GB"/>
              <a:t>; </a:t>
            </a:r>
            <a:r>
              <a:rPr lang="de-AT"/>
              <a:t>Font Arial or Times New Roman, font size 14</a:t>
            </a:r>
            <a:endParaRPr lang="de-AT" dirty="0"/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0CA42E41-50EF-AD8C-236F-1A7004FC1370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3228288" y="1301903"/>
            <a:ext cx="2687424" cy="32123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Methods;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86D2C5-219B-56FA-7C58-4184F7922F7A}"/>
              </a:ext>
            </a:extLst>
          </p:cNvPr>
          <p:cNvSpPr txBox="1"/>
          <p:nvPr userDrawn="1"/>
        </p:nvSpPr>
        <p:spPr>
          <a:xfrm>
            <a:off x="407100" y="4591591"/>
            <a:ext cx="8341364" cy="500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D448DB-D114-5B7E-E2B7-1BCEE7478E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101" y="4584285"/>
            <a:ext cx="8341364" cy="504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takeaways, max. </a:t>
            </a:r>
            <a:r>
              <a:rPr lang="en-US"/>
              <a:t>100 words; font Arial or Times New Roman, font size 12.</a:t>
            </a:r>
            <a:endParaRPr lang="en-GB" dirty="0"/>
          </a:p>
        </p:txBody>
      </p:sp>
      <p:sp>
        <p:nvSpPr>
          <p:cNvPr id="32" name="Inhaltsplatzhalter 3">
            <a:extLst>
              <a:ext uri="{FF2B5EF4-FFF2-40B4-BE49-F238E27FC236}">
                <a16:creationId xmlns:a16="http://schemas.microsoft.com/office/drawing/2014/main" id="{6D07B8F4-1FB8-A151-BAF9-56D62424E29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049476" y="1301903"/>
            <a:ext cx="2687424" cy="321791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Results; 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  <p:pic>
        <p:nvPicPr>
          <p:cNvPr id="3" name="Grafik 4">
            <a:extLst>
              <a:ext uri="{FF2B5EF4-FFF2-40B4-BE49-F238E27FC236}">
                <a16:creationId xmlns:a16="http://schemas.microsoft.com/office/drawing/2014/main" id="{DEDB9F59-0E02-8BF5-F5AF-EA131CB0A6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9" b="9582"/>
          <a:stretch/>
        </p:blipFill>
        <p:spPr>
          <a:xfrm>
            <a:off x="0" y="0"/>
            <a:ext cx="9144000" cy="766708"/>
          </a:xfrm>
          <a:prstGeom prst="rect">
            <a:avLst/>
          </a:prstGeom>
        </p:spPr>
      </p:pic>
      <p:sp>
        <p:nvSpPr>
          <p:cNvPr id="5" name="Inhaltsplatzhalter 3">
            <a:extLst>
              <a:ext uri="{FF2B5EF4-FFF2-40B4-BE49-F238E27FC236}">
                <a16:creationId xmlns:a16="http://schemas.microsoft.com/office/drawing/2014/main" id="{B692876C-C3BB-1280-A485-B3206C37B7A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07100" y="1300139"/>
            <a:ext cx="2687424" cy="32123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Study design/context; </a:t>
            </a:r>
            <a:br>
              <a:rPr lang="en-GB"/>
            </a:br>
            <a:r>
              <a:rPr lang="en-GB"/>
              <a:t>image, table or graph - no text.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98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262051-D88F-4810-8224-A7A79E784F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55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al abstr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26217" y="822568"/>
            <a:ext cx="7491565" cy="417215"/>
          </a:xfrm>
        </p:spPr>
        <p:txBody>
          <a:bodyPr>
            <a:normAutofit/>
          </a:bodyPr>
          <a:lstStyle>
            <a:lvl1pPr>
              <a:defRPr sz="16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AT" dirty="0"/>
              <a:t>Title of </a:t>
            </a:r>
            <a:r>
              <a:rPr lang="de-AT"/>
              <a:t>the Article (Please Capitalize)</a:t>
            </a:r>
            <a:br>
              <a:rPr lang="de-AT"/>
            </a:br>
            <a:r>
              <a:rPr lang="de-AT"/>
              <a:t>Font Arial or Times New Roman, Font Size 16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323529" y="1347976"/>
            <a:ext cx="2774648" cy="316799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Study design/context; </a:t>
            </a:r>
            <a:br>
              <a:rPr lang="en-GB" dirty="0"/>
            </a:br>
            <a:r>
              <a:rPr lang="en-GB" dirty="0"/>
              <a:t>image, table or graph - no text.</a:t>
            </a:r>
          </a:p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1D4319F-5931-41A1-879D-316E4400E8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0CA42E41-50EF-AD8C-236F-1A7004FC1370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3180720" y="1344358"/>
            <a:ext cx="2687424" cy="31643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Methods;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86D2C5-219B-56FA-7C58-4184F7922F7A}"/>
              </a:ext>
            </a:extLst>
          </p:cNvPr>
          <p:cNvSpPr txBox="1"/>
          <p:nvPr userDrawn="1"/>
        </p:nvSpPr>
        <p:spPr>
          <a:xfrm>
            <a:off x="323528" y="4591591"/>
            <a:ext cx="8424936" cy="500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7D448DB-D114-5B7E-E2B7-1BCEE7478E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528" y="4587974"/>
            <a:ext cx="8424936" cy="504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4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Key takeaways, max. </a:t>
            </a:r>
            <a:r>
              <a:rPr lang="en-US"/>
              <a:t>100 words; font Arial or Times New Roman, font size 12.</a:t>
            </a:r>
            <a:endParaRPr lang="en-GB" dirty="0"/>
          </a:p>
        </p:txBody>
      </p:sp>
      <p:sp>
        <p:nvSpPr>
          <p:cNvPr id="32" name="Inhaltsplatzhalter 3">
            <a:extLst>
              <a:ext uri="{FF2B5EF4-FFF2-40B4-BE49-F238E27FC236}">
                <a16:creationId xmlns:a16="http://schemas.microsoft.com/office/drawing/2014/main" id="{6D07B8F4-1FB8-A151-BAF9-56D62424E29D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5963280" y="1347976"/>
            <a:ext cx="2785184" cy="31643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0" indent="0" algn="ctr">
              <a:buNone/>
              <a:defRPr sz="1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Results; </a:t>
            </a:r>
            <a:br>
              <a:rPr lang="en-GB" dirty="0"/>
            </a:br>
            <a:r>
              <a:rPr lang="en-GB" dirty="0"/>
              <a:t>image, table or graph - no text.</a:t>
            </a:r>
          </a:p>
        </p:txBody>
      </p:sp>
    </p:spTree>
    <p:extLst>
      <p:ext uri="{BB962C8B-B14F-4D97-AF65-F5344CB8AC3E}">
        <p14:creationId xmlns:p14="http://schemas.microsoft.com/office/powerpoint/2010/main" val="36806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46DAD42-38FE-4B5F-9206-7AA1A96A6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3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F880BAF-25B5-4646-8688-EA8956BFA5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709548-1D12-D3C3-D1D3-A05D000775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36004" y="1566249"/>
            <a:ext cx="2375991" cy="2376090"/>
          </a:xfrm>
        </p:spPr>
        <p:txBody>
          <a:bodyPr/>
          <a:lstStyle>
            <a:lvl2pPr marL="457200" indent="0">
              <a:buNone/>
              <a:defRPr/>
            </a:lvl2pPr>
          </a:lstStyle>
          <a:p>
            <a:pPr lvl="1"/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FCBF420-D80A-F620-3785-EDF7414D2C8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40200" y="1563688"/>
            <a:ext cx="2159992" cy="237609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77A478E-8FD0-4045-B60D-AB5602A3590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035800" y="1492250"/>
            <a:ext cx="2000696" cy="2663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73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3B9E0C24-FD84-433C-A9A1-212EAD67D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32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9F99-4ECC-F833-4F4C-48DF41051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89398-C84F-EE84-A84A-259AB44FC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C7CF7-B1FC-0B0F-FA18-3B9FD615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1A943-D657-D904-CDF3-9637054F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2D954-76E4-1B8F-9A2B-A725DA554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7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651E-7EAF-4611-B03E-7082763CB9BE}" type="datetimeFigureOut">
              <a:rPr lang="de-AT" smtClean="0"/>
              <a:t>25.10.2023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AECF-7086-45B2-8874-828A8139E49C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01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0" r:id="rId3"/>
    <p:sldLayoutId id="2147483652" r:id="rId4"/>
    <p:sldLayoutId id="2147483653" r:id="rId5"/>
    <p:sldLayoutId id="2147483654" r:id="rId6"/>
    <p:sldLayoutId id="2147483655" r:id="rId7"/>
    <p:sldLayoutId id="214748365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4C2B73-8D31-0B3D-5757-0C9069A6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8C774-8B38-4DDD-4A87-15C952954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B6FFE-063B-FB81-CB50-1978DE73E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870A-62C8-401A-A287-C48EFB6166E6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F326B-0497-555F-12BE-EE94CC601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53077-2FC4-864B-5B9B-F656CA266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8FDF-581F-4595-A88C-F9E44F471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21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708E8-40D9-F214-0848-AB29327FA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4790D-7FE1-AF4B-3634-5C5090414A13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3DD74-7EBB-014C-03B4-588511CDBF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5F3E17-BAB2-3F47-7569-3CFA123F7B9A}"/>
              </a:ext>
            </a:extLst>
          </p:cNvPr>
          <p:cNvSpPr>
            <a:spLocks noGrp="1"/>
          </p:cNvSpPr>
          <p:nvPr>
            <p:ph sz="half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F8FB6-E0BD-1E88-5EE3-FF56F1573FCE}"/>
              </a:ext>
            </a:extLst>
          </p:cNvPr>
          <p:cNvSpPr>
            <a:spLocks noGrp="1"/>
          </p:cNvSpPr>
          <p:nvPr>
            <p:ph sz="half" idx="18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3788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Larissa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Silvia Prinz</dc:creator>
  <cp:lastModifiedBy>Natasa Aleksic (CIRSE)</cp:lastModifiedBy>
  <cp:revision>192</cp:revision>
  <dcterms:created xsi:type="dcterms:W3CDTF">2018-09-14T16:58:27Z</dcterms:created>
  <dcterms:modified xsi:type="dcterms:W3CDTF">2023-10-25T12:38:34Z</dcterms:modified>
</cp:coreProperties>
</file>